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Raleway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2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bf0daf168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bf0daf168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3670af65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63670af65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f0daf1688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f0daf1688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3670af6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3670af6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f0daf168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bf0daf168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f0daf1688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bf0daf1688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bf0daf1688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bf0daf1688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3670af65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63670af65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3670af65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63670af65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f0daf168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f0daf168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0054b3ed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0054b3ed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3.xml"/><Relationship Id="rId7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4.xml"/><Relationship Id="rId9" Type="http://schemas.openxmlformats.org/officeDocument/2006/relationships/slide" Target="slide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5369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 Based ChatBot Using NLP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Practicum Project</a:t>
            </a:r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1"/>
          </p:nvPr>
        </p:nvSpPr>
        <p:spPr>
          <a:xfrm>
            <a:off x="5185750" y="39226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Sharadha S (Shar)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6"/>
          <p:cNvCxnSpPr/>
          <p:nvPr/>
        </p:nvCxnSpPr>
        <p:spPr>
          <a:xfrm>
            <a:off x="4067669" y="3263604"/>
            <a:ext cx="4650900" cy="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6"/>
          <p:cNvCxnSpPr/>
          <p:nvPr/>
        </p:nvCxnSpPr>
        <p:spPr>
          <a:xfrm>
            <a:off x="662650" y="3263604"/>
            <a:ext cx="3218400" cy="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 sz="3000"/>
          </a:p>
        </p:txBody>
      </p:sp>
      <p:grpSp>
        <p:nvGrpSpPr>
          <p:cNvPr id="193" name="Google Shape;193;p26"/>
          <p:cNvGrpSpPr/>
          <p:nvPr/>
        </p:nvGrpSpPr>
        <p:grpSpPr>
          <a:xfrm>
            <a:off x="6415277" y="2678680"/>
            <a:ext cx="1029017" cy="1039006"/>
            <a:chOff x="6415277" y="2678680"/>
            <a:chExt cx="1029017" cy="1039006"/>
          </a:xfrm>
        </p:grpSpPr>
        <p:sp>
          <p:nvSpPr>
            <p:cNvPr id="194" name="Google Shape;194;p26"/>
            <p:cNvSpPr txBox="1"/>
            <p:nvPr/>
          </p:nvSpPr>
          <p:spPr>
            <a:xfrm>
              <a:off x="6415277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Text Highlighting mechanism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5" name="Google Shape;195;p26"/>
            <p:cNvSpPr txBox="1"/>
            <p:nvPr/>
          </p:nvSpPr>
          <p:spPr>
            <a:xfrm>
              <a:off x="6415294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Enhancement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96" name="Google Shape;196;p26"/>
          <p:cNvGrpSpPr/>
          <p:nvPr/>
        </p:nvGrpSpPr>
        <p:grpSpPr>
          <a:xfrm>
            <a:off x="7532731" y="2678680"/>
            <a:ext cx="1029011" cy="1039104"/>
            <a:chOff x="7532731" y="2678680"/>
            <a:chExt cx="1029011" cy="1039104"/>
          </a:xfrm>
        </p:grpSpPr>
        <p:sp>
          <p:nvSpPr>
            <p:cNvPr id="197" name="Google Shape;197;p26"/>
            <p:cNvSpPr txBox="1"/>
            <p:nvPr/>
          </p:nvSpPr>
          <p:spPr>
            <a:xfrm>
              <a:off x="7532731" y="2856484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Integration and Front-end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8" name="Google Shape;198;p26"/>
            <p:cNvSpPr txBox="1"/>
            <p:nvPr/>
          </p:nvSpPr>
          <p:spPr>
            <a:xfrm>
              <a:off x="7532742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Integration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99" name="Google Shape;199;p26"/>
          <p:cNvGrpSpPr/>
          <p:nvPr/>
        </p:nvGrpSpPr>
        <p:grpSpPr>
          <a:xfrm>
            <a:off x="3062921" y="2678680"/>
            <a:ext cx="1029028" cy="1039008"/>
            <a:chOff x="3062921" y="2678680"/>
            <a:chExt cx="1029028" cy="1039008"/>
          </a:xfrm>
        </p:grpSpPr>
        <p:sp>
          <p:nvSpPr>
            <p:cNvPr id="200" name="Google Shape;200;p26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Intent (keyword) extraction algorithm on data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1" name="Google Shape;201;p26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Text Analytics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02" name="Google Shape;202;p26"/>
          <p:cNvGrpSpPr/>
          <p:nvPr/>
        </p:nvGrpSpPr>
        <p:grpSpPr>
          <a:xfrm>
            <a:off x="1945500" y="2678680"/>
            <a:ext cx="1029000" cy="1038995"/>
            <a:chOff x="1945500" y="2678680"/>
            <a:chExt cx="1029000" cy="1038995"/>
          </a:xfrm>
        </p:grpSpPr>
        <p:sp>
          <p:nvSpPr>
            <p:cNvPr id="203" name="Google Shape;203;p26"/>
            <p:cNvSpPr txBox="1"/>
            <p:nvPr/>
          </p:nvSpPr>
          <p:spPr>
            <a:xfrm>
              <a:off x="1945500" y="2856375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Perform NLP on data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4" name="Google Shape;204;p26"/>
            <p:cNvSpPr txBox="1"/>
            <p:nvPr/>
          </p:nvSpPr>
          <p:spPr>
            <a:xfrm>
              <a:off x="1945500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Text Analytics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05" name="Google Shape;205;p26"/>
          <p:cNvGrpSpPr/>
          <p:nvPr/>
        </p:nvGrpSpPr>
        <p:grpSpPr>
          <a:xfrm>
            <a:off x="828040" y="2678680"/>
            <a:ext cx="1029012" cy="1039104"/>
            <a:chOff x="828040" y="2678680"/>
            <a:chExt cx="1029012" cy="1039104"/>
          </a:xfrm>
        </p:grpSpPr>
        <p:sp>
          <p:nvSpPr>
            <p:cNvPr id="206" name="Google Shape;206;p26"/>
            <p:cNvSpPr txBox="1"/>
            <p:nvPr/>
          </p:nvSpPr>
          <p:spPr>
            <a:xfrm>
              <a:off x="828040" y="2856484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Gather and Clean data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7" name="Google Shape;207;p26"/>
            <p:cNvSpPr txBox="1"/>
            <p:nvPr/>
          </p:nvSpPr>
          <p:spPr>
            <a:xfrm>
              <a:off x="828052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Data Wrangling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08" name="Google Shape;208;p26"/>
          <p:cNvGrpSpPr/>
          <p:nvPr/>
        </p:nvGrpSpPr>
        <p:grpSpPr>
          <a:xfrm>
            <a:off x="5297823" y="2678680"/>
            <a:ext cx="1029024" cy="1039007"/>
            <a:chOff x="4180373" y="2678680"/>
            <a:chExt cx="1029024" cy="1039007"/>
          </a:xfrm>
        </p:grpSpPr>
        <p:sp>
          <p:nvSpPr>
            <p:cNvPr id="209" name="Google Shape;209;p26"/>
            <p:cNvSpPr txBox="1"/>
            <p:nvPr/>
          </p:nvSpPr>
          <p:spPr>
            <a:xfrm>
              <a:off x="4180373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Keyword to Intent Matching Algorithm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0" name="Google Shape;210;p26"/>
            <p:cNvSpPr txBox="1"/>
            <p:nvPr/>
          </p:nvSpPr>
          <p:spPr>
            <a:xfrm>
              <a:off x="4180397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Coding (Algorithms)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11" name="Google Shape;211;p26"/>
          <p:cNvGrpSpPr/>
          <p:nvPr/>
        </p:nvGrpSpPr>
        <p:grpSpPr>
          <a:xfrm>
            <a:off x="4180371" y="2678718"/>
            <a:ext cx="1029028" cy="1039008"/>
            <a:chOff x="3062921" y="2678680"/>
            <a:chExt cx="1029028" cy="1039008"/>
          </a:xfrm>
        </p:grpSpPr>
        <p:sp>
          <p:nvSpPr>
            <p:cNvPr id="212" name="Google Shape;212;p26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Keyword extraction algorithm for user input</a:t>
              </a:r>
              <a:endParaRPr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3" name="Google Shape;213;p26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Text Analytics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Final Product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The ChatBot</a:t>
            </a:r>
            <a:endParaRPr sz="2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The Highlight feature</a:t>
            </a:r>
            <a:endParaRPr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title"/>
          </p:nvPr>
        </p:nvSpPr>
        <p:spPr>
          <a:xfrm>
            <a:off x="500850" y="22368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The ChatBot </a:t>
            </a:r>
            <a:endParaRPr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(using Gradio Chatbot UI)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00" y="1356875"/>
            <a:ext cx="8046201" cy="35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title"/>
          </p:nvPr>
        </p:nvSpPr>
        <p:spPr>
          <a:xfrm>
            <a:off x="653250" y="22368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The Highlight Feature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title"/>
          </p:nvPr>
        </p:nvSpPr>
        <p:spPr>
          <a:xfrm>
            <a:off x="727650" y="10585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Scenario</a:t>
            </a: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(when the response is correct but comes in multiple lines and makes it hard to read)</a:t>
            </a:r>
            <a:endParaRPr sz="1200"/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75" y="1853850"/>
            <a:ext cx="8215313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Feature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 PDF with the region the user has questions about highlighted, in that specific document and page number.</a:t>
            </a:r>
            <a:endParaRPr sz="1200"/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400"/>
            <a:ext cx="469454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Conclusion</a:t>
            </a:r>
            <a:endParaRPr sz="5500"/>
          </a:p>
        </p:txBody>
      </p:sp>
      <p:sp>
        <p:nvSpPr>
          <p:cNvPr id="251" name="Google Shape;251;p33"/>
          <p:cNvSpPr txBox="1">
            <a:spLocks noGrp="1"/>
          </p:cNvSpPr>
          <p:nvPr>
            <p:ph type="body" idx="1"/>
          </p:nvPr>
        </p:nvSpPr>
        <p:spPr>
          <a:xfrm>
            <a:off x="729450" y="1743254"/>
            <a:ext cx="7688400" cy="21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NLP is a great alternative to Generative AI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Rule Based Chatbot - light computing, fast results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ChatBot + Highlight feature </a:t>
            </a:r>
            <a:endParaRPr sz="14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Answers questions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Helps user get more information about topic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Better clarity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 action="ppaction://hlinksldjump"/>
              </a:rPr>
              <a:t>The Situation</a:t>
            </a:r>
            <a:endParaRPr sz="1600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 action="ppaction://hlinksldjump"/>
              </a:rPr>
              <a:t>Problem Statement</a:t>
            </a:r>
            <a:endParaRPr sz="1600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5" action="ppaction://hlinksldjump"/>
              </a:rPr>
              <a:t>The Solution</a:t>
            </a:r>
            <a:endParaRPr sz="1600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6" action="ppaction://hlinksldjump"/>
              </a:rPr>
              <a:t>The Data</a:t>
            </a:r>
            <a:endParaRPr sz="1600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7" action="ppaction://hlinksldjump"/>
              </a:rPr>
              <a:t>Methodology</a:t>
            </a:r>
            <a:endParaRPr sz="1600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8" action="ppaction://hlinksldjump"/>
              </a:rPr>
              <a:t>Results</a:t>
            </a:r>
            <a:endParaRPr sz="1600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9" action="ppaction://hlinksldjump"/>
              </a:rPr>
              <a:t>Conclusion</a:t>
            </a:r>
            <a:endParaRPr sz="1600" u="sng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Situation</a:t>
            </a:r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4294967295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➔"/>
            </a:pPr>
            <a:r>
              <a:rPr lang="en">
                <a:solidFill>
                  <a:schemeClr val="lt1"/>
                </a:solidFill>
              </a:rPr>
              <a:t>Opening a new bank account can be difficult. We have so many questions that come up.. How do I access my account online? How do I deposit cash? What is power of attorney? Etc…</a:t>
            </a:r>
            <a:endParaRPr>
              <a:solidFill>
                <a:schemeClr val="lt1"/>
              </a:solidFill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Char char="➔"/>
            </a:pPr>
            <a:r>
              <a:rPr lang="en">
                <a:solidFill>
                  <a:schemeClr val="lt1"/>
                </a:solidFill>
              </a:rPr>
              <a:t>These questions often don’t come to us all at once. Waiting on line to talk to customer service each time we have a doubt is quite a hassle!</a:t>
            </a:r>
            <a:endParaRPr>
              <a:solidFill>
                <a:schemeClr val="lt1"/>
              </a:solidFill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Char char="➔"/>
            </a:pPr>
            <a:r>
              <a:rPr lang="en">
                <a:solidFill>
                  <a:schemeClr val="lt1"/>
                </a:solidFill>
              </a:rPr>
              <a:t>The information available on the websites as well are spread out and it takes time to find what we are looking for.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</a:t>
            </a:r>
            <a:r>
              <a:rPr lang="en"/>
              <a:t>S</a:t>
            </a:r>
            <a:r>
              <a:rPr lang="en" sz="3000"/>
              <a:t>tatement</a:t>
            </a:r>
            <a:endParaRPr sz="3000"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2"/>
          </p:nvPr>
        </p:nvSpPr>
        <p:spPr>
          <a:xfrm>
            <a:off x="5174225" y="6668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Is there a quick and efficient way to have our banking FAQs answered?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Is there a better way to have our questions answered - without waiting on a call for customer service or having to search through google and a bank’s website 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method that saves time and answers our questions accurately.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61" name="Google Shape;161;p21"/>
          <p:cNvSpPr txBox="1">
            <a:spLocks noGrp="1"/>
          </p:cNvSpPr>
          <p:nvPr>
            <p:ph type="body" idx="2"/>
          </p:nvPr>
        </p:nvSpPr>
        <p:spPr>
          <a:xfrm>
            <a:off x="5174225" y="875549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</a:rPr>
              <a:t>A Rule-Based ChatBot</a:t>
            </a: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A Chatbot that takes in the user’s questions, and gives them relevant information in a matter of seconds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 Rule-Based </a:t>
            </a:r>
            <a:r>
              <a:rPr lang="en-US" dirty="0" err="1"/>
              <a:t>ChatBot</a:t>
            </a:r>
            <a:r>
              <a:rPr lang="en-US" dirty="0"/>
              <a:t> uses NLP or Natural Language Processing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Why Rule-Based ChatBot rather than using AI?</a:t>
            </a:r>
            <a:endParaRPr dirty="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Less computing time</a:t>
            </a:r>
            <a:endParaRPr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Less computing power</a:t>
            </a:r>
            <a:endParaRPr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Straightforward applications that don’t require relearning, only fetching information</a:t>
            </a:r>
            <a:endParaRPr dirty="0"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25" y="2139475"/>
            <a:ext cx="4099875" cy="267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Rule-Based ChatBot?</a:t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205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body" idx="1"/>
          </p:nvPr>
        </p:nvSpPr>
        <p:spPr>
          <a:xfrm>
            <a:off x="729450" y="1393075"/>
            <a:ext cx="7688700" cy="19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will be using data from Chase Bank.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initial protocol - I will be working with the </a:t>
            </a:r>
            <a:r>
              <a:rPr lang="en" b="1" i="1"/>
              <a:t>deposit account agreement and privacy notice</a:t>
            </a:r>
            <a:r>
              <a:rPr lang="en"/>
              <a:t> file obtained from Chase bank website.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Working with PDF - Makes sure project is dynamic and will work for all future applications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Why? Full length information files are usually hard to find. It required a lot of searching to get the required information.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25" y="3329575"/>
            <a:ext cx="2043849" cy="137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275" y="3049188"/>
            <a:ext cx="2373616" cy="193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</Words>
  <Application>Microsoft Office PowerPoint</Application>
  <PresentationFormat>On-screen Show (16:9)</PresentationFormat>
  <Paragraphs>71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Lato</vt:lpstr>
      <vt:lpstr>Arial</vt:lpstr>
      <vt:lpstr>Raleway</vt:lpstr>
      <vt:lpstr>Streamline</vt:lpstr>
      <vt:lpstr>Rule Based ChatBot Using NLP</vt:lpstr>
      <vt:lpstr>Outline</vt:lpstr>
      <vt:lpstr>The Situation</vt:lpstr>
      <vt:lpstr>Problem Statement</vt:lpstr>
      <vt:lpstr>The Solution </vt:lpstr>
      <vt:lpstr>What is a Rule-Based ChatBot?</vt:lpstr>
      <vt:lpstr>The Data</vt:lpstr>
      <vt:lpstr>PowerPoint Presentation</vt:lpstr>
      <vt:lpstr>Methodology</vt:lpstr>
      <vt:lpstr>Methodology</vt:lpstr>
      <vt:lpstr>Results - Final Product  The ChatBot  The Highlight feature</vt:lpstr>
      <vt:lpstr>The ChatBot  (using Gradio Chatbot UI)</vt:lpstr>
      <vt:lpstr>PowerPoint Presentation</vt:lpstr>
      <vt:lpstr>2. The Highlight Feature</vt:lpstr>
      <vt:lpstr>Scenario (when the response is correct but comes in multiple lines and makes it hard to read)</vt:lpstr>
      <vt:lpstr>The Feature A PDF with the region the user has questions about highlighted, in that specific document and page number.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Rule Based ChatBot Using NLP</dc:title>
  <cp:lastModifiedBy>Sharadha Sankaranarayanan</cp:lastModifiedBy>
  <cp:revision>1</cp:revision>
  <dcterms:modified xsi:type="dcterms:W3CDTF">2024-03-06T16:22:37Z</dcterms:modified>
</cp:coreProperties>
</file>